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234" autoAdjust="0"/>
  </p:normalViewPr>
  <p:slideViewPr>
    <p:cSldViewPr snapToGrid="0">
      <p:cViewPr varScale="1">
        <p:scale>
          <a:sx n="38" d="100"/>
          <a:sy n="38" d="100"/>
        </p:scale>
        <p:origin x="944" y="40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5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8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0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44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1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65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4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1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13B2-C65C-4021-B6B8-152F2490F418}" type="datetimeFigureOut">
              <a:rPr lang="fr-FR" smtClean="0"/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4B6B-F9B3-43AB-B583-69C7951EE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8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Local </a:t>
            </a:r>
            <a:r>
              <a:rPr lang="en-GB" dirty="0"/>
              <a:t>democracy</a:t>
            </a:r>
            <a:r>
              <a:rPr lang="fr-FR" dirty="0"/>
              <a:t> in Europe and in Ukraine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endParaRPr lang="fr-FR" sz="1200" dirty="0"/>
          </a:p>
          <a:p>
            <a:r>
              <a:rPr lang="fr-FR" sz="3200" dirty="0"/>
              <a:t>Marc Cools</a:t>
            </a:r>
          </a:p>
          <a:p>
            <a:r>
              <a:rPr lang="fr-FR" sz="3200" dirty="0"/>
              <a:t>Kharkiv 16 May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1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More decentralisation is better for regional economic development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80" y="2113492"/>
            <a:ext cx="3076640" cy="4351338"/>
          </a:xfrm>
        </p:spPr>
      </p:pic>
    </p:spTree>
    <p:extLst>
      <p:ext uri="{BB962C8B-B14F-4D97-AF65-F5344CB8AC3E}">
        <p14:creationId xmlns:p14="http://schemas.microsoft.com/office/powerpoint/2010/main" val="31033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The Council of Europe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58440"/>
            <a:ext cx="10515600" cy="3418523"/>
          </a:xfrm>
        </p:spPr>
        <p:txBody>
          <a:bodyPr/>
          <a:lstStyle/>
          <a:p>
            <a:r>
              <a:rPr lang="en-GB" sz="3200" dirty="0"/>
              <a:t>The rule of Law</a:t>
            </a:r>
          </a:p>
          <a:p>
            <a:endParaRPr lang="fr-FR" sz="1000" dirty="0"/>
          </a:p>
          <a:p>
            <a:r>
              <a:rPr lang="en-GB" sz="3200" dirty="0"/>
              <a:t>Human rights</a:t>
            </a:r>
          </a:p>
          <a:p>
            <a:endParaRPr lang="en-GB" sz="1200" dirty="0"/>
          </a:p>
          <a:p>
            <a:r>
              <a:rPr lang="en-GB" sz="3200" dirty="0"/>
              <a:t>Democracy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19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The Council of Europe in Strasbourg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265" y="1690688"/>
            <a:ext cx="7296150" cy="4438650"/>
          </a:xfrm>
        </p:spPr>
      </p:pic>
    </p:spTree>
    <p:extLst>
      <p:ext uri="{BB962C8B-B14F-4D97-AF65-F5344CB8AC3E}">
        <p14:creationId xmlns:p14="http://schemas.microsoft.com/office/powerpoint/2010/main" val="12858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360" y="365125"/>
            <a:ext cx="1104900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en-GB" dirty="0"/>
              <a:t>European</a:t>
            </a:r>
            <a:r>
              <a:rPr lang="fr-FR" dirty="0"/>
              <a:t> Charter of Local Self-Government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867" y="1825625"/>
            <a:ext cx="6311654" cy="44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The last monitoring </a:t>
            </a:r>
            <a:r>
              <a:rPr lang="en-GB" dirty="0"/>
              <a:t>before</a:t>
            </a:r>
            <a:r>
              <a:rPr lang="fr-FR" dirty="0"/>
              <a:t> Maïdan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5722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 post-monitoring in 2014 &amp; 2015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824957"/>
            <a:ext cx="4480560" cy="17470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dirty="0"/>
              <a:t>The roadmap of the </a:t>
            </a:r>
            <a:r>
              <a:rPr lang="en-GB" dirty="0"/>
              <a:t>post-monitoring</a:t>
            </a:r>
            <a:r>
              <a:rPr lang="fr-FR" dirty="0"/>
              <a:t> </a:t>
            </a:r>
            <a:r>
              <a:rPr lang="en-GB" dirty="0"/>
              <a:t>was signed </a:t>
            </a:r>
            <a:r>
              <a:rPr lang="fr-FR" dirty="0"/>
              <a:t>by the </a:t>
            </a:r>
            <a:r>
              <a:rPr lang="en-GB" dirty="0"/>
              <a:t>Ukrainian Government </a:t>
            </a:r>
            <a:r>
              <a:rPr lang="fr-FR" dirty="0"/>
              <a:t>on       20 May 2015.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60" y="2032476"/>
            <a:ext cx="5365749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06" y="200553"/>
            <a:ext cx="4492129" cy="6471179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140" y="200552"/>
            <a:ext cx="4575487" cy="64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Two major debates throughout Europe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en-GB" dirty="0"/>
              <a:t>Without</a:t>
            </a:r>
            <a:r>
              <a:rPr lang="fr-FR" dirty="0"/>
              <a:t> </a:t>
            </a:r>
            <a:r>
              <a:rPr lang="en-GB" dirty="0"/>
              <a:t>financial means, autonomy is only</a:t>
            </a:r>
            <a:r>
              <a:rPr lang="fr-FR" dirty="0"/>
              <a:t> </a:t>
            </a:r>
            <a:r>
              <a:rPr lang="en-GB" dirty="0"/>
              <a:t>autonomy</a:t>
            </a:r>
            <a:r>
              <a:rPr lang="fr-FR" dirty="0"/>
              <a:t> to do </a:t>
            </a:r>
            <a:r>
              <a:rPr lang="en-GB" dirty="0"/>
              <a:t>nothing.</a:t>
            </a:r>
          </a:p>
          <a:p>
            <a:endParaRPr lang="en-GB" dirty="0"/>
          </a:p>
          <a:p>
            <a:r>
              <a:rPr lang="en-GB" dirty="0"/>
              <a:t>Very small local entities do not have a sufficient critical size to exercise broad powers.</a:t>
            </a:r>
          </a:p>
        </p:txBody>
      </p:sp>
    </p:spTree>
    <p:extLst>
      <p:ext uri="{BB962C8B-B14F-4D97-AF65-F5344CB8AC3E}">
        <p14:creationId xmlns:p14="http://schemas.microsoft.com/office/powerpoint/2010/main" val="137405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principle of subsidiarity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application of the principle of subsidiarity strengthens the effectiveness of public action.</a:t>
            </a:r>
          </a:p>
          <a:p>
            <a:endParaRPr lang="en-GB" dirty="0"/>
          </a:p>
          <a:p>
            <a:r>
              <a:rPr lang="en-GB" dirty="0"/>
              <a:t>Democracy is not the verticality of power.</a:t>
            </a:r>
          </a:p>
        </p:txBody>
      </p:sp>
    </p:spTree>
    <p:extLst>
      <p:ext uri="{BB962C8B-B14F-4D97-AF65-F5344CB8AC3E}">
        <p14:creationId xmlns:p14="http://schemas.microsoft.com/office/powerpoint/2010/main" val="25024566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130</Words>
  <Application>Microsoft Office PowerPoint</Application>
  <PresentationFormat>Grand écran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Local democracy in Europe and in Ukraine</vt:lpstr>
      <vt:lpstr>The Council of Europe</vt:lpstr>
      <vt:lpstr>The Council of Europe in Strasbourg</vt:lpstr>
      <vt:lpstr>The European Charter of Local Self-Government</vt:lpstr>
      <vt:lpstr>The last monitoring before Maïdan</vt:lpstr>
      <vt:lpstr>A post-monitoring in 2014 &amp; 2015</vt:lpstr>
      <vt:lpstr>Présentation PowerPoint</vt:lpstr>
      <vt:lpstr>Two major debates throughout Europe</vt:lpstr>
      <vt:lpstr>The principle of subsidiarity</vt:lpstr>
      <vt:lpstr>More decentralisation is better for regional economic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democracy in Europe and in Ukraine</dc:title>
  <dc:creator>Marc Cools</dc:creator>
  <cp:lastModifiedBy>Marc Cools</cp:lastModifiedBy>
  <cp:revision>15</cp:revision>
  <cp:lastPrinted>2017-04-30T09:46:05Z</cp:lastPrinted>
  <dcterms:created xsi:type="dcterms:W3CDTF">2017-04-30T09:45:55Z</dcterms:created>
  <dcterms:modified xsi:type="dcterms:W3CDTF">2017-05-16T14:46:12Z</dcterms:modified>
</cp:coreProperties>
</file>